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77" r:id="rId2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2" autoAdjust="0"/>
    <p:restoredTop sz="94660"/>
  </p:normalViewPr>
  <p:slideViewPr>
    <p:cSldViewPr>
      <p:cViewPr>
        <p:scale>
          <a:sx n="75" d="100"/>
          <a:sy n="75" d="100"/>
        </p:scale>
        <p:origin x="-69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9F6B-5A89-41F9-8D20-95A664095EE1}" type="datetimeFigureOut">
              <a:rPr lang="sk-SK" smtClean="0"/>
              <a:pPr/>
              <a:t>12.5.2017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BE82-1A5F-40AA-AC4A-886BFB25358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9F6B-5A89-41F9-8D20-95A664095EE1}" type="datetimeFigureOut">
              <a:rPr lang="sk-SK" smtClean="0"/>
              <a:pPr/>
              <a:t>12.5.2017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BE82-1A5F-40AA-AC4A-886BFB25358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9F6B-5A89-41F9-8D20-95A664095EE1}" type="datetimeFigureOut">
              <a:rPr lang="sk-SK" smtClean="0"/>
              <a:pPr/>
              <a:t>12.5.2017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BE82-1A5F-40AA-AC4A-886BFB25358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9F6B-5A89-41F9-8D20-95A664095EE1}" type="datetimeFigureOut">
              <a:rPr lang="sk-SK" smtClean="0"/>
              <a:pPr/>
              <a:t>12.5.2017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BE82-1A5F-40AA-AC4A-886BFB25358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9F6B-5A89-41F9-8D20-95A664095EE1}" type="datetimeFigureOut">
              <a:rPr lang="sk-SK" smtClean="0"/>
              <a:pPr/>
              <a:t>12.5.2017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BE82-1A5F-40AA-AC4A-886BFB25358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9F6B-5A89-41F9-8D20-95A664095EE1}" type="datetimeFigureOut">
              <a:rPr lang="sk-SK" smtClean="0"/>
              <a:pPr/>
              <a:t>12.5.2017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BE82-1A5F-40AA-AC4A-886BFB25358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9F6B-5A89-41F9-8D20-95A664095EE1}" type="datetimeFigureOut">
              <a:rPr lang="sk-SK" smtClean="0"/>
              <a:pPr/>
              <a:t>12.5.2017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BE82-1A5F-40AA-AC4A-886BFB25358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9F6B-5A89-41F9-8D20-95A664095EE1}" type="datetimeFigureOut">
              <a:rPr lang="sk-SK" smtClean="0"/>
              <a:pPr/>
              <a:t>12.5.2017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BE82-1A5F-40AA-AC4A-886BFB25358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9F6B-5A89-41F9-8D20-95A664095EE1}" type="datetimeFigureOut">
              <a:rPr lang="sk-SK" smtClean="0"/>
              <a:pPr/>
              <a:t>12.5.2017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BE82-1A5F-40AA-AC4A-886BFB25358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9F6B-5A89-41F9-8D20-95A664095EE1}" type="datetimeFigureOut">
              <a:rPr lang="sk-SK" smtClean="0"/>
              <a:pPr/>
              <a:t>12.5.2017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BE82-1A5F-40AA-AC4A-886BFB25358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9F6B-5A89-41F9-8D20-95A664095EE1}" type="datetimeFigureOut">
              <a:rPr lang="sk-SK" smtClean="0"/>
              <a:pPr/>
              <a:t>12.5.2017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BE82-1A5F-40AA-AC4A-886BFB25358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29F6B-5A89-41F9-8D20-95A664095EE1}" type="datetimeFigureOut">
              <a:rPr lang="sk-SK" smtClean="0"/>
              <a:pPr/>
              <a:t>12.5.2017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7BE82-1A5F-40AA-AC4A-886BFB253585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1600" y="260648"/>
            <a:ext cx="7772400" cy="1470025"/>
          </a:xfrm>
        </p:spPr>
        <p:txBody>
          <a:bodyPr>
            <a:noAutofit/>
          </a:bodyPr>
          <a:lstStyle/>
          <a:p>
            <a:r>
              <a:rPr lang="sk-SK" sz="6000" b="1" dirty="0" smtClean="0">
                <a:latin typeface="BatangChe" pitchFamily="49" charset="-127"/>
                <a:ea typeface="BatangChe" pitchFamily="49" charset="-127"/>
              </a:rPr>
              <a:t>Deň matiek</a:t>
            </a:r>
            <a:br>
              <a:rPr lang="sk-SK" sz="6000" b="1" dirty="0" smtClean="0">
                <a:latin typeface="BatangChe" pitchFamily="49" charset="-127"/>
                <a:ea typeface="BatangChe" pitchFamily="49" charset="-127"/>
              </a:rPr>
            </a:br>
            <a:r>
              <a:rPr lang="sk-SK" sz="6000" b="1" dirty="0" smtClean="0">
                <a:latin typeface="BatangChe" pitchFamily="49" charset="-127"/>
                <a:ea typeface="BatangChe" pitchFamily="49" charset="-127"/>
              </a:rPr>
              <a:t>2017</a:t>
            </a:r>
            <a:endParaRPr lang="sk-SK" sz="6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52536" y="1988840"/>
            <a:ext cx="6400800" cy="1752600"/>
          </a:xfrm>
        </p:spPr>
        <p:txBody>
          <a:bodyPr>
            <a:noAutofit/>
          </a:bodyPr>
          <a:lstStyle/>
          <a:p>
            <a:endParaRPr lang="sk-SK" sz="5400" dirty="0" smtClean="0">
              <a:solidFill>
                <a:schemeClr val="tx1"/>
              </a:solidFill>
              <a:latin typeface="Brush Script MT" pitchFamily="66" charset="0"/>
            </a:endParaRPr>
          </a:p>
          <a:p>
            <a:r>
              <a:rPr lang="sk-SK" sz="5400" dirty="0" smtClean="0">
                <a:solidFill>
                  <a:schemeClr val="tx1"/>
                </a:solidFill>
                <a:latin typeface="Brush Script MT" pitchFamily="66" charset="0"/>
              </a:rPr>
              <a:t>Pre teba mamička....</a:t>
            </a:r>
          </a:p>
          <a:p>
            <a:endParaRPr lang="sk-SK" sz="5400" dirty="0"/>
          </a:p>
        </p:txBody>
      </p:sp>
      <p:pic>
        <p:nvPicPr>
          <p:cNvPr id="20482" name="Picture 2" descr="Výsledok vyhľadávania obrázkov pre dopyt kytica kvet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045504"/>
            <a:ext cx="4499992" cy="2812496"/>
          </a:xfrm>
          <a:prstGeom prst="rect">
            <a:avLst/>
          </a:prstGeom>
          <a:noFill/>
        </p:spPr>
      </p:pic>
      <p:pic>
        <p:nvPicPr>
          <p:cNvPr id="20484" name="Picture 4" descr="Výsledok vyhľadávania obrázkov pre dopyt srd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2447181" cy="1868077"/>
          </a:xfrm>
          <a:prstGeom prst="rect">
            <a:avLst/>
          </a:prstGeom>
          <a:noFill/>
        </p:spPr>
      </p:pic>
      <p:pic>
        <p:nvPicPr>
          <p:cNvPr id="20486" name="Picture 6" descr="Výsledok vyhľadávania obrázkov pre dopyt darč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09120"/>
            <a:ext cx="2756595" cy="20145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1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k-SK" dirty="0"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sz="4400" dirty="0" smtClean="0">
              <a:latin typeface="Brush Script MT" pitchFamily="66" charset="0"/>
            </a:endParaRPr>
          </a:p>
          <a:p>
            <a:pPr>
              <a:buNone/>
            </a:pPr>
            <a:endParaRPr lang="sk-SK" sz="4400" dirty="0">
              <a:latin typeface="Brush Script MT" pitchFamily="66" charset="0"/>
            </a:endParaRPr>
          </a:p>
          <a:p>
            <a:pPr>
              <a:buNone/>
            </a:pPr>
            <a:endParaRPr lang="sk-SK" sz="4400" dirty="0" smtClean="0">
              <a:latin typeface="Brush Script MT" pitchFamily="66" charset="0"/>
            </a:endParaRPr>
          </a:p>
          <a:p>
            <a:pPr algn="ctr">
              <a:buNone/>
            </a:pPr>
            <a:endParaRPr lang="sk-SK" dirty="0"/>
          </a:p>
          <a:p>
            <a:pPr algn="ctr">
              <a:buNone/>
            </a:pPr>
            <a:endParaRPr lang="sk-SK" dirty="0" smtClean="0"/>
          </a:p>
          <a:p>
            <a:pPr algn="ctr">
              <a:buNone/>
            </a:pPr>
            <a:endParaRPr lang="sk-SK" dirty="0"/>
          </a:p>
        </p:txBody>
      </p:sp>
      <p:pic>
        <p:nvPicPr>
          <p:cNvPr id="6146" name="Picture 2" descr="D:\foto prezentácia mama\IMG_2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15883" cy="2636912"/>
          </a:xfrm>
          <a:prstGeom prst="rect">
            <a:avLst/>
          </a:prstGeom>
          <a:noFill/>
        </p:spPr>
      </p:pic>
      <p:pic>
        <p:nvPicPr>
          <p:cNvPr id="6147" name="Picture 3" descr="D:\foto prezentácia mama\IMG_2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618910"/>
            <a:ext cx="5652120" cy="4239090"/>
          </a:xfrm>
          <a:prstGeom prst="rect">
            <a:avLst/>
          </a:prstGeom>
          <a:noFill/>
        </p:spPr>
      </p:pic>
      <p:pic>
        <p:nvPicPr>
          <p:cNvPr id="6149" name="Picture 5" descr="Výsledok vyhľadávania obrázkov pre dopyt kladivo kreslené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0"/>
            <a:ext cx="2990106" cy="1819861"/>
          </a:xfrm>
          <a:prstGeom prst="rect">
            <a:avLst/>
          </a:prstGeom>
          <a:noFill/>
        </p:spPr>
      </p:pic>
      <p:pic>
        <p:nvPicPr>
          <p:cNvPr id="6151" name="Picture 7" descr="Výsledok vyhľadávania obrázkov pre dopyt z las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56992"/>
            <a:ext cx="2930524" cy="258737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7" name="Picture 1" descr="D:\foto prezentácia mama\IMG_23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171400"/>
            <a:ext cx="4668010" cy="3501008"/>
          </a:xfrm>
          <a:prstGeom prst="rect">
            <a:avLst/>
          </a:prstGeom>
          <a:noFill/>
        </p:spPr>
      </p:pic>
      <p:pic>
        <p:nvPicPr>
          <p:cNvPr id="4098" name="Picture 2" descr="D:\foto prezentácia mama\IMG_2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83006"/>
            <a:ext cx="4499992" cy="3374994"/>
          </a:xfrm>
          <a:prstGeom prst="rect">
            <a:avLst/>
          </a:prstGeom>
          <a:noFill/>
        </p:spPr>
      </p:pic>
      <p:pic>
        <p:nvPicPr>
          <p:cNvPr id="4100" name="Picture 4" descr="Výsledok vyhľadávania obrázkov pre dopyt pre mamičku pohyblivé obrázk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77072"/>
            <a:ext cx="2676646" cy="2608732"/>
          </a:xfrm>
          <a:prstGeom prst="rect">
            <a:avLst/>
          </a:prstGeom>
          <a:noFill/>
        </p:spPr>
      </p:pic>
      <p:pic>
        <p:nvPicPr>
          <p:cNvPr id="4102" name="Picture 6" descr="Výsledok vyhľadávania obrázkov pre dopyt z las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0"/>
            <a:ext cx="3295650" cy="3076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13" presetClass="exit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4" dur="5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cap="all" dirty="0" smtClean="0"/>
              <a:t>NAJLEPŠIA MAMIČKA</a:t>
            </a:r>
            <a:br>
              <a:rPr lang="sk-SK" b="1" cap="all" dirty="0" smtClean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Moja mama rada ma má, lepšej mamy niet.</a:t>
            </a:r>
            <a:br>
              <a:rPr lang="sk-SK" dirty="0" smtClean="0"/>
            </a:br>
            <a:r>
              <a:rPr lang="sk-SK" dirty="0" smtClean="0"/>
              <a:t>Už som poznal veľa mám, najlepšiu však len ja mám.</a:t>
            </a:r>
            <a:br>
              <a:rPr lang="sk-SK" dirty="0" smtClean="0"/>
            </a:br>
            <a:r>
              <a:rPr lang="sk-SK" dirty="0" smtClean="0"/>
              <a:t>Ja jej za to božtek dám, taký ako svet.</a:t>
            </a:r>
          </a:p>
          <a:p>
            <a:endParaRPr lang="sk-SK" dirty="0"/>
          </a:p>
        </p:txBody>
      </p:sp>
      <p:pic>
        <p:nvPicPr>
          <p:cNvPr id="4" name="Picture 4" descr="Výsledok vyhľadávania obrázkov pre dopyt milujem ta laska obraz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789040"/>
            <a:ext cx="3816424" cy="286231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" dur="1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cap="all" dirty="0" smtClean="0"/>
              <a:t/>
            </a:r>
            <a:br>
              <a:rPr lang="sk-SK" b="1" cap="all" dirty="0" smtClean="0"/>
            </a:br>
            <a:endParaRPr lang="sk-SK" dirty="0"/>
          </a:p>
        </p:txBody>
      </p:sp>
      <p:pic>
        <p:nvPicPr>
          <p:cNvPr id="2049" name="Picture 1" descr="D:\IMG_20170503_143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923928" cy="2942946"/>
          </a:xfrm>
          <a:prstGeom prst="rect">
            <a:avLst/>
          </a:prstGeom>
          <a:noFill/>
        </p:spPr>
      </p:pic>
      <p:pic>
        <p:nvPicPr>
          <p:cNvPr id="2050" name="Picture 2" descr="D:\IMG_20170503_143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050958"/>
            <a:ext cx="5076056" cy="3807042"/>
          </a:xfrm>
          <a:prstGeom prst="rect">
            <a:avLst/>
          </a:prstGeom>
          <a:noFill/>
        </p:spPr>
      </p:pic>
      <p:pic>
        <p:nvPicPr>
          <p:cNvPr id="2052" name="Picture 4" descr="Výsledok vyhľadávania obrázkov pre dopyt naradie kresle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4167503" cy="2958927"/>
          </a:xfrm>
          <a:prstGeom prst="rect">
            <a:avLst/>
          </a:prstGeom>
          <a:noFill/>
        </p:spPr>
      </p:pic>
      <p:pic>
        <p:nvPicPr>
          <p:cNvPr id="2054" name="Picture 6" descr="Výsledok vyhľadávania obrázkov pre dopyt naradie kresle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5024"/>
            <a:ext cx="3824970" cy="32129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3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24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8" dur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5" name="Picture 1" descr="D:\IMG_20170511_1351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3" presetClass="exit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0" dur="5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3793" name="Picture 1" descr="D:\foto prezentácia mama\IMG_23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2769" name="Picture 1" descr="D:\foto prezentácia mama\IMG_2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8058" y="0"/>
            <a:ext cx="9672058" cy="7254044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4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" dur="1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1745" name="Picture 1" descr="D:\foto prezentácia mama\IMG_2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8909" y="0"/>
            <a:ext cx="9722909" cy="7157548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21" name="Picture 1" descr="D:\foto prezentácia mama\IMG_23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5368" y="-29517"/>
            <a:ext cx="9279368" cy="6887517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9697" name="Picture 1" descr="D:\foto prezentácia mama\IMG_2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39952" cy="3104964"/>
          </a:xfrm>
          <a:prstGeom prst="rect">
            <a:avLst/>
          </a:prstGeom>
          <a:noFill/>
        </p:spPr>
      </p:pic>
      <p:pic>
        <p:nvPicPr>
          <p:cNvPr id="29698" name="Picture 2" descr="D:\foto prezentácia mama\IMG_2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212976"/>
            <a:ext cx="4670262" cy="3502696"/>
          </a:xfrm>
          <a:prstGeom prst="rect">
            <a:avLst/>
          </a:prstGeom>
          <a:noFill/>
        </p:spPr>
      </p:pic>
      <p:pic>
        <p:nvPicPr>
          <p:cNvPr id="29699" name="Picture 3" descr="D:\foto prezentácia mama\IMG_23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88640"/>
            <a:ext cx="3374118" cy="2530588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4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" dur="1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13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5" dur="5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cap="all" dirty="0"/>
              <a:t>TEBE MAMIČKA</a:t>
            </a:r>
            <a:br>
              <a:rPr lang="sk-SK" b="1" cap="all" dirty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Za Tvoju nehu mamička,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za Tvoju veľkú lásku,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za starosť, bozky na líčka,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za každú pribudnutú vrásku,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na Tvojej tvári, na dlaniach</a:t>
            </a:r>
            <a:r>
              <a:rPr lang="sk-SK" dirty="0" smtClean="0"/>
              <a:t>,</a:t>
            </a:r>
            <a:br>
              <a:rPr lang="sk-SK" dirty="0" smtClean="0"/>
            </a:br>
            <a:r>
              <a:rPr lang="sk-SK" dirty="0"/>
              <a:t>čo zrobené sú celé,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nech táto malá básnička,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tlmočí vďaky tisíceré.</a:t>
            </a:r>
          </a:p>
        </p:txBody>
      </p:sp>
      <p:pic>
        <p:nvPicPr>
          <p:cNvPr id="18434" name="Picture 2" descr="Výsledok vyhľadávania obrázkov pre dopyt pre teba mamič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772816"/>
            <a:ext cx="3000333" cy="3960440"/>
          </a:xfrm>
          <a:prstGeom prst="rect">
            <a:avLst/>
          </a:prstGeom>
          <a:noFill/>
        </p:spPr>
      </p:pic>
    </p:spTree>
  </p:cSld>
  <p:clrMapOvr>
    <a:masterClrMapping/>
  </p:clrMapOvr>
  <p:transition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25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6" dur="6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63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4818" name="Picture 2" descr="D:\foto prezentácia mama\IMG_2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5842" name="Picture 2" descr="D:\foto prezentácia mama\IMG_2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60649"/>
            <a:ext cx="4032448" cy="3024336"/>
          </a:xfrm>
          <a:prstGeom prst="rect">
            <a:avLst/>
          </a:prstGeom>
          <a:noFill/>
        </p:spPr>
      </p:pic>
      <p:pic>
        <p:nvPicPr>
          <p:cNvPr id="35843" name="Picture 3" descr="D:\foto prezentácia mama\IMG_2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429000"/>
            <a:ext cx="4170826" cy="3128120"/>
          </a:xfrm>
          <a:prstGeom prst="rect">
            <a:avLst/>
          </a:prstGeom>
          <a:noFill/>
        </p:spPr>
      </p:pic>
      <p:pic>
        <p:nvPicPr>
          <p:cNvPr id="35844" name="Picture 4" descr="D:\foto prezentácia mama\IMG_2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0648"/>
            <a:ext cx="4094198" cy="30706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3" dur="5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8674" name="Picture 2" descr="Výsledok vyhľadávania obrázkov pre dopyt pre mamičku pohyblivé obráz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458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7409" name="Picture 1" descr="D:\foto prezentácia mama\IMG_2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7409" name="Picture 1" descr="D:\foto prezentácia mama\IMG_2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D:\foto prezentácia mama\IMG_2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1759" cy="6976320"/>
          </a:xfrm>
          <a:prstGeom prst="rect">
            <a:avLst/>
          </a:prstGeom>
          <a:noFill/>
        </p:spPr>
      </p:pic>
    </p:spTree>
  </p:cSld>
  <p:clrMapOvr>
    <a:masterClrMapping/>
  </p:clrMapOvr>
  <p:transition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1" name="Picture 1" descr="D:\foto prezentácia mama\IMG_2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62416" cy="4546812"/>
          </a:xfrm>
          <a:prstGeom prst="rect">
            <a:avLst/>
          </a:prstGeom>
          <a:noFill/>
        </p:spPr>
      </p:pic>
      <p:pic>
        <p:nvPicPr>
          <p:cNvPr id="15362" name="Picture 2" descr="D:\foto prezentácia mama\IMG_23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3320989"/>
            <a:ext cx="4716015" cy="3537011"/>
          </a:xfrm>
          <a:prstGeom prst="rect">
            <a:avLst/>
          </a:prstGeom>
          <a:noFill/>
        </p:spPr>
      </p:pic>
      <p:pic>
        <p:nvPicPr>
          <p:cNvPr id="11266" name="Picture 2" descr="Súvisiaci obráz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0"/>
            <a:ext cx="2987824" cy="3284984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337" name="Picture 1" descr="D:\foto prezentácia mama\IMG_23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716015" cy="3537011"/>
          </a:xfrm>
          <a:prstGeom prst="rect">
            <a:avLst/>
          </a:prstGeom>
          <a:noFill/>
        </p:spPr>
      </p:pic>
      <p:pic>
        <p:nvPicPr>
          <p:cNvPr id="14338" name="Picture 2" descr="D:\foto prezentácia mama\IMG_2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53036"/>
            <a:ext cx="4139952" cy="3104964"/>
          </a:xfrm>
          <a:prstGeom prst="rect">
            <a:avLst/>
          </a:prstGeom>
          <a:noFill/>
        </p:spPr>
      </p:pic>
      <p:pic>
        <p:nvPicPr>
          <p:cNvPr id="10246" name="Picture 6" descr="Výsledok vyhľadávania obrázkov pre dopyt zamilovane obrazky chybas m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664" y="548680"/>
            <a:ext cx="3024336" cy="189021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3313" name="Picture 1" descr="D:\foto prezentácia mama\IMG_2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803914" cy="2852935"/>
          </a:xfrm>
          <a:prstGeom prst="rect">
            <a:avLst/>
          </a:prstGeom>
          <a:noFill/>
        </p:spPr>
      </p:pic>
      <p:pic>
        <p:nvPicPr>
          <p:cNvPr id="13314" name="Picture 2" descr="D:\foto prezentácia mama\IMG_2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834935"/>
            <a:ext cx="5364088" cy="4023065"/>
          </a:xfrm>
          <a:prstGeom prst="rect">
            <a:avLst/>
          </a:prstGeom>
          <a:noFill/>
        </p:spPr>
      </p:pic>
      <p:pic>
        <p:nvPicPr>
          <p:cNvPr id="9218" name="Picture 2" descr="Výsledok vyhľadávania obrázkov pre dopyt zamilovane obrazky chybas m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2976"/>
            <a:ext cx="2376264" cy="3331211"/>
          </a:xfrm>
          <a:prstGeom prst="rect">
            <a:avLst/>
          </a:prstGeom>
          <a:noFill/>
        </p:spPr>
      </p:pic>
      <p:pic>
        <p:nvPicPr>
          <p:cNvPr id="9220" name="Picture 4" descr="Výsledok vyhľadávania obrázkov pre dopyt zamilovane obrazky chybas m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0"/>
            <a:ext cx="1981589" cy="19566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0"/>
                            </p:stCondLst>
                            <p:childTnLst>
                              <p:par>
                                <p:cTn id="2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cap="all" dirty="0"/>
              <a:t>DARČEK PRE MAMIČKU</a:t>
            </a:r>
            <a:br>
              <a:rPr lang="sk-SK" b="1" cap="all" dirty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5338936" cy="4896544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Rozmýšľal som celý deň, čo ti mamka darujem.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Otvoril som pokladničku, chytil som sa za hlavičku,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korunky som všetky minul, na sladkosti na zmrzlinu,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v tom ručičky moje vravia, že ti pekný darček spravia.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Šikovné sú, veď  to vieš, dnes si darček pozrieť smieš.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Spravil som ho z lásky, mama, veď to dobre vieš.</a:t>
            </a:r>
          </a:p>
        </p:txBody>
      </p:sp>
      <p:sp>
        <p:nvSpPr>
          <p:cNvPr id="12290" name="AutoShape 2" descr="Výsledok vyhľadávania obrázkov pre dopyt pre teba mamič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92" name="AutoShape 4" descr="Výsledok vyhľadávania obrázkov pre dopyt pre teba mamič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94" name="AutoShape 6" descr="Výsledok vyhľadávania obrázkov pre dopyt pre teba mamič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96" name="AutoShape 8" descr="Výsledok vyhľadávania obrázkov pre dopyt pre teba mamič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98" name="AutoShape 10" descr="Výsledok vyhľadávania obrázkov pre dopyt pre teba mamič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196" name="AutoShape 4" descr="Výsledok vyhľadávania obrázkov pre dopyt z las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198" name="AutoShape 6" descr="Výsledok vyhľadávania obrázkov pre dopyt z las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8200" name="Picture 8" descr="Súvisiaci obráz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933056"/>
            <a:ext cx="2857500" cy="25431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0" build="p"/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265" name="Picture 1" descr="D:\foto prezentácia mama\IMG_2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92546" cy="684168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5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Vlastná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38</Words>
  <Application>Microsoft Office PowerPoint</Application>
  <PresentationFormat>Prezentácia na obrazovke (4:3)</PresentationFormat>
  <Paragraphs>14</Paragraphs>
  <Slides>22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3" baseType="lpstr">
      <vt:lpstr>Motív Office</vt:lpstr>
      <vt:lpstr>Deň matiek 2017</vt:lpstr>
      <vt:lpstr>TEBE MAMIČKA </vt:lpstr>
      <vt:lpstr>Snímka 3</vt:lpstr>
      <vt:lpstr>Snímka 4</vt:lpstr>
      <vt:lpstr>Snímka 5</vt:lpstr>
      <vt:lpstr>Snímka 6</vt:lpstr>
      <vt:lpstr>Snímka 7</vt:lpstr>
      <vt:lpstr>DARČEK PRE MAMIČKU </vt:lpstr>
      <vt:lpstr>Snímka 9</vt:lpstr>
      <vt:lpstr>Snímka 10</vt:lpstr>
      <vt:lpstr>Snímka 11</vt:lpstr>
      <vt:lpstr>NAJLEPŠIA MAMIČKA </vt:lpstr>
      <vt:lpstr> 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Lucia POLCOVÁ</dc:creator>
  <cp:lastModifiedBy>Lucia POLCOVÁ</cp:lastModifiedBy>
  <cp:revision>33</cp:revision>
  <dcterms:created xsi:type="dcterms:W3CDTF">2017-05-12T05:56:33Z</dcterms:created>
  <dcterms:modified xsi:type="dcterms:W3CDTF">2017-05-12T12:51:25Z</dcterms:modified>
</cp:coreProperties>
</file>